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4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979E-E2B0-4143-A8A7-950D43474A60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08474-E3E1-46FF-9B45-30F68E085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6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lan.tomtom.com/nl?p=52.65341,5.08704,18.9z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https://wego.here.com/?map=52.65337,5.0869,19.49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8474-E3E1-46FF-9B45-30F68E0853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https://plan.tomtom.com/nl?p</a:t>
            </a:r>
            <a:r>
              <a:rPr lang="en-US"/>
              <a:t>=52.65341,5.08704,18.9z </a:t>
            </a:r>
            <a:r>
              <a:rPr lang="en-US">
                <a:hlinkClick r:id="rId3"/>
              </a:rPr>
              <a:t>Plan.TomTom.com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8474-E3E1-46FF-9B45-30F68E0853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4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DA4E2-12DF-42FD-F237-3A52731BB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40494-8359-5A35-13EF-BCCA2EA5D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3B523-719F-0D8A-9D23-4FA1A7D11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DFE6B-8C4B-ABEB-EC34-2DB6FBFDC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671BD-2FB3-0AD9-240B-4F36D15E0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6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14D48-C63C-EED3-8CD3-84FDAF31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3259E-7B79-461B-01D0-60F62ED86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13C0C-790D-4914-5E71-48BECFC4C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D006-3721-8CBC-80F9-8F1BC5989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D91A7-146E-F184-EF82-07709D0B4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5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7088E-31B5-4DDF-5817-4B2D2F5C53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45EAA-196F-7B0B-E7BD-6DADB91D0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D716-C373-4853-206A-CE16AA91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5B314-E5EB-D733-4F59-CD8B21267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E4E6B-D2B4-23E4-A891-63B74D5E6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3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131F3-E3AD-78C8-3B2E-66E4B8A0F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DE0CE-D94F-98C0-CE43-FBC5250AA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B33C7-81AB-6ADE-8C81-91EC2D50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BE209-464D-1C1A-9489-CFF14BD6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E5BF8-0C8B-91C5-1590-37C456BAE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4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41F8F-481B-9C9C-6A10-20F45A308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06097-0E71-7934-38F5-B31EA84F8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B57BA-4FA6-0695-EDE0-3D8D689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E24CB-3619-9A9D-7529-FEBFB63B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971BA-5444-5E78-28F0-A1BE54BA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6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A6E2-4825-91FE-2D55-054E1B93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DEF42-27B4-C634-8579-4CAA82FD1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F114AC-CD4B-FD1C-59EE-9D674B6F9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4F17C-ED49-F36A-DE7B-F6D50A18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B5968F-7B44-C439-8471-9FE809D4E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BD4C8E-5CFD-EDA5-2563-3EEBEA4A2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9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8B8F-A7A9-2D62-5607-90DBC88CC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19354-9A6D-6DC2-7AB1-AB27C6B69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D56EA7-0481-C104-F7E7-F3711FB21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A28FAB-E4F7-8E8B-D13D-D611F3F05A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3FBE04-38C5-4CD3-DAF6-1F9F2E6F29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3D7CB9-0104-3E75-9704-C9E43691A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1901EB-0241-5DED-0B63-56F39A27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F0B316-23D4-518A-22B4-8839EA25A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D9225-147A-039A-8B59-DB03F53C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5433B6-2560-D53A-E343-D8245507B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ACB36-2BD2-1560-3BEA-09954893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49B22B-7772-D429-3A6A-CDED13735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2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07F01-F63B-D141-F3C2-6C44A23C1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9012B-9D94-5E5A-3DD4-0532939F8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360E3-4EE7-DF1E-87A9-591463C28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1A8DD-FFB3-2527-A5B6-94C59BEBA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C3F64-99AA-18B5-103C-E64E53B90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CEFA3-D9FB-13C4-89F4-5F39635EF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00D4C-43B3-76FB-E3FE-D96A0748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C1BA0-1068-DBCF-37F6-AACAE764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EC08B-7480-F6E5-3CEF-60AA975AB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8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47812-85DE-BC79-65FC-2F2CC105D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9A6C2-A18D-5CB4-59C2-638A5A028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E1CFF-2BC4-1BE8-EA31-63F1275DA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2ACF9-AE02-335A-3358-68774A9C4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60CA9-E59B-DFF7-A80B-CBE83854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8458E-8AF5-E4F6-FF5A-F35DF0B41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88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F7FCDE-6BA3-C7A7-ADAF-F49D0C3AB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33C0C-7613-778C-1ED9-43A04A95D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82B1B-C278-0C9E-24F1-D66B8B919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F13E45-A183-4AA4-A4FA-B31415F705B2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48063-94C5-0C95-B2F1-BAF9918DC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6521B-88D4-742E-45DE-36A14CB90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13AA41-36C6-4E2C-AB56-CD692CA75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42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3B0DF4-3D43-DD64-3EEF-BC2AC4D25765}"/>
              </a:ext>
            </a:extLst>
          </p:cNvPr>
          <p:cNvGrpSpPr>
            <a:grpSpLocks noChangeAspect="1"/>
          </p:cNvGrpSpPr>
          <p:nvPr/>
        </p:nvGrpSpPr>
        <p:grpSpPr>
          <a:xfrm>
            <a:off x="397043" y="2361041"/>
            <a:ext cx="5378115" cy="4280390"/>
            <a:chOff x="1787618" y="0"/>
            <a:chExt cx="8616764" cy="685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C922592-9A26-6B0E-039B-6F24D3BD1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7618" y="0"/>
              <a:ext cx="8616764" cy="6858000"/>
            </a:xfrm>
            <a:prstGeom prst="rect">
              <a:avLst/>
            </a:prstGeom>
          </p:spPr>
        </p:pic>
        <p:sp>
          <p:nvSpPr>
            <p:cNvPr id="6" name="Koppling: böjd 7">
              <a:extLst>
                <a:ext uri="{FF2B5EF4-FFF2-40B4-BE49-F238E27FC236}">
                  <a16:creationId xmlns:a16="http://schemas.microsoft.com/office/drawing/2014/main" id="{69C76318-2F9A-BF31-BCD3-9A17BDA879FC}"/>
                </a:ext>
              </a:extLst>
            </p:cNvPr>
            <p:cNvSpPr/>
            <p:nvPr/>
          </p:nvSpPr>
          <p:spPr>
            <a:xfrm rot="5400000" flipV="1">
              <a:off x="6403218" y="2776045"/>
              <a:ext cx="2481666" cy="3274912"/>
            </a:xfrm>
            <a:custGeom>
              <a:avLst/>
              <a:gdLst>
                <a:gd name="connsiteX0" fmla="*/ 0 w 1293573"/>
                <a:gd name="connsiteY0" fmla="*/ 0 h 2807973"/>
                <a:gd name="connsiteX1" fmla="*/ 1742947 w 1293573"/>
                <a:gd name="connsiteY1" fmla="*/ 751582 h 2807973"/>
                <a:gd name="connsiteX2" fmla="*/ 1518260 w 1293573"/>
                <a:gd name="connsiteY2" fmla="*/ 1503164 h 2807973"/>
                <a:gd name="connsiteX3" fmla="*/ 1293573 w 1293573"/>
                <a:gd name="connsiteY3" fmla="*/ 2807973 h 2807973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56892"/>
                <a:gd name="connsiteY0" fmla="*/ 12245 h 2951836"/>
                <a:gd name="connsiteX1" fmla="*/ 369538 w 1656892"/>
                <a:gd name="connsiteY1" fmla="*/ 83321 h 2951836"/>
                <a:gd name="connsiteX2" fmla="*/ 1604402 w 1656892"/>
                <a:gd name="connsiteY2" fmla="*/ 895445 h 2951836"/>
                <a:gd name="connsiteX3" fmla="*/ 1379715 w 1656892"/>
                <a:gd name="connsiteY3" fmla="*/ 1647027 h 2951836"/>
                <a:gd name="connsiteX4" fmla="*/ 1155028 w 1656892"/>
                <a:gd name="connsiteY4" fmla="*/ 2951836 h 2951836"/>
                <a:gd name="connsiteX0" fmla="*/ 0 w 1845701"/>
                <a:gd name="connsiteY0" fmla="*/ 12245 h 2951836"/>
                <a:gd name="connsiteX1" fmla="*/ 369538 w 1845701"/>
                <a:gd name="connsiteY1" fmla="*/ 83321 h 2951836"/>
                <a:gd name="connsiteX2" fmla="*/ 1810658 w 1845701"/>
                <a:gd name="connsiteY2" fmla="*/ 964197 h 2951836"/>
                <a:gd name="connsiteX3" fmla="*/ 1379715 w 1845701"/>
                <a:gd name="connsiteY3" fmla="*/ 1647027 h 2951836"/>
                <a:gd name="connsiteX4" fmla="*/ 1155028 w 1845701"/>
                <a:gd name="connsiteY4" fmla="*/ 2951836 h 2951836"/>
                <a:gd name="connsiteX0" fmla="*/ 0 w 1869156"/>
                <a:gd name="connsiteY0" fmla="*/ 12245 h 2951836"/>
                <a:gd name="connsiteX1" fmla="*/ 369538 w 1869156"/>
                <a:gd name="connsiteY1" fmla="*/ 83321 h 2951836"/>
                <a:gd name="connsiteX2" fmla="*/ 1810658 w 1869156"/>
                <a:gd name="connsiteY2" fmla="*/ 964197 h 2951836"/>
                <a:gd name="connsiteX3" fmla="*/ 1544722 w 1869156"/>
                <a:gd name="connsiteY3" fmla="*/ 1791409 h 2951836"/>
                <a:gd name="connsiteX4" fmla="*/ 1155028 w 1869156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931568"/>
                <a:gd name="connsiteY0" fmla="*/ 12245 h 2931213"/>
                <a:gd name="connsiteX1" fmla="*/ 369538 w 1931568"/>
                <a:gd name="connsiteY1" fmla="*/ 83321 h 2931213"/>
                <a:gd name="connsiteX2" fmla="*/ 1810658 w 1931568"/>
                <a:gd name="connsiteY2" fmla="*/ 964197 h 2931213"/>
                <a:gd name="connsiteX3" fmla="*/ 1764728 w 1931568"/>
                <a:gd name="connsiteY3" fmla="*/ 1255144 h 2931213"/>
                <a:gd name="connsiteX4" fmla="*/ 1017527 w 1931568"/>
                <a:gd name="connsiteY4" fmla="*/ 2931213 h 2931213"/>
                <a:gd name="connsiteX0" fmla="*/ 0 w 1955450"/>
                <a:gd name="connsiteY0" fmla="*/ 12245 h 2931213"/>
                <a:gd name="connsiteX1" fmla="*/ 369538 w 1955450"/>
                <a:gd name="connsiteY1" fmla="*/ 83321 h 2931213"/>
                <a:gd name="connsiteX2" fmla="*/ 1810658 w 1955450"/>
                <a:gd name="connsiteY2" fmla="*/ 964197 h 2931213"/>
                <a:gd name="connsiteX3" fmla="*/ 1819733 w 1955450"/>
                <a:gd name="connsiteY3" fmla="*/ 1255147 h 2931213"/>
                <a:gd name="connsiteX4" fmla="*/ 1017527 w 1955450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876652"/>
                <a:gd name="connsiteY0" fmla="*/ 0 h 3028971"/>
                <a:gd name="connsiteX1" fmla="*/ 328287 w 1876652"/>
                <a:gd name="connsiteY1" fmla="*/ 181079 h 3028971"/>
                <a:gd name="connsiteX2" fmla="*/ 1728157 w 1876652"/>
                <a:gd name="connsiteY2" fmla="*/ 945079 h 3028971"/>
                <a:gd name="connsiteX3" fmla="*/ 1778482 w 1876652"/>
                <a:gd name="connsiteY3" fmla="*/ 1352905 h 3028971"/>
                <a:gd name="connsiteX4" fmla="*/ 976276 w 1876652"/>
                <a:gd name="connsiteY4" fmla="*/ 3028971 h 3028971"/>
                <a:gd name="connsiteX0" fmla="*/ 0 w 1876649"/>
                <a:gd name="connsiteY0" fmla="*/ 0 h 2980842"/>
                <a:gd name="connsiteX1" fmla="*/ 328284 w 1876649"/>
                <a:gd name="connsiteY1" fmla="*/ 132950 h 2980842"/>
                <a:gd name="connsiteX2" fmla="*/ 1728154 w 1876649"/>
                <a:gd name="connsiteY2" fmla="*/ 896950 h 2980842"/>
                <a:gd name="connsiteX3" fmla="*/ 1778479 w 1876649"/>
                <a:gd name="connsiteY3" fmla="*/ 1304776 h 2980842"/>
                <a:gd name="connsiteX4" fmla="*/ 976273 w 1876649"/>
                <a:gd name="connsiteY4" fmla="*/ 2980842 h 2980842"/>
                <a:gd name="connsiteX0" fmla="*/ 0 w 2481666"/>
                <a:gd name="connsiteY0" fmla="*/ 0 h 3361971"/>
                <a:gd name="connsiteX1" fmla="*/ 933301 w 2481666"/>
                <a:gd name="connsiteY1" fmla="*/ 514079 h 3361971"/>
                <a:gd name="connsiteX2" fmla="*/ 2333171 w 2481666"/>
                <a:gd name="connsiteY2" fmla="*/ 1278079 h 3361971"/>
                <a:gd name="connsiteX3" fmla="*/ 2383496 w 2481666"/>
                <a:gd name="connsiteY3" fmla="*/ 1685905 h 3361971"/>
                <a:gd name="connsiteX4" fmla="*/ 1581290 w 2481666"/>
                <a:gd name="connsiteY4" fmla="*/ 3361971 h 3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1666" h="3361971" fill="none">
                  <a:moveTo>
                    <a:pt x="0" y="0"/>
                  </a:moveTo>
                  <a:cubicBezTo>
                    <a:pt x="40964" y="21013"/>
                    <a:pt x="665901" y="366879"/>
                    <a:pt x="933301" y="514079"/>
                  </a:cubicBezTo>
                  <a:cubicBezTo>
                    <a:pt x="1200701" y="661279"/>
                    <a:pt x="2091472" y="1130902"/>
                    <a:pt x="2333171" y="1278079"/>
                  </a:cubicBezTo>
                  <a:cubicBezTo>
                    <a:pt x="2574870" y="1425256"/>
                    <a:pt x="2468340" y="1465902"/>
                    <a:pt x="2383496" y="1685905"/>
                  </a:cubicBezTo>
                  <a:cubicBezTo>
                    <a:pt x="2284910" y="1864666"/>
                    <a:pt x="1815046" y="2874572"/>
                    <a:pt x="1581290" y="3361971"/>
                  </a:cubicBezTo>
                </a:path>
              </a:pathLst>
            </a:custGeom>
            <a:solidFill>
              <a:srgbClr val="FF8517">
                <a:alpha val="5000"/>
              </a:srgbClr>
            </a:solidFill>
            <a:ln w="108000">
              <a:solidFill>
                <a:srgbClr val="FF851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de-DE">
                <a:solidFill>
                  <a:srgbClr val="FF8517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0D05A0C-F489-214B-5F6A-500CBBAB9EA4}"/>
              </a:ext>
            </a:extLst>
          </p:cNvPr>
          <p:cNvGrpSpPr>
            <a:grpSpLocks noChangeAspect="1"/>
          </p:cNvGrpSpPr>
          <p:nvPr/>
        </p:nvGrpSpPr>
        <p:grpSpPr>
          <a:xfrm>
            <a:off x="5905787" y="2358187"/>
            <a:ext cx="5271950" cy="4280391"/>
            <a:chOff x="1872667" y="0"/>
            <a:chExt cx="8446666" cy="685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0BBB8D-4147-3176-141F-47D9F5D4A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2667" y="0"/>
              <a:ext cx="8446666" cy="6858000"/>
            </a:xfrm>
            <a:prstGeom prst="rect">
              <a:avLst/>
            </a:prstGeom>
          </p:spPr>
        </p:pic>
        <p:sp>
          <p:nvSpPr>
            <p:cNvPr id="9" name="Koppling: böjd 7">
              <a:extLst>
                <a:ext uri="{FF2B5EF4-FFF2-40B4-BE49-F238E27FC236}">
                  <a16:creationId xmlns:a16="http://schemas.microsoft.com/office/drawing/2014/main" id="{34E6B4CB-67A7-6785-F054-BAEEEF3FBBC6}"/>
                </a:ext>
              </a:extLst>
            </p:cNvPr>
            <p:cNvSpPr/>
            <p:nvPr/>
          </p:nvSpPr>
          <p:spPr>
            <a:xfrm rot="5400000" flipV="1">
              <a:off x="6526088" y="3083658"/>
              <a:ext cx="1775285" cy="2896775"/>
            </a:xfrm>
            <a:custGeom>
              <a:avLst/>
              <a:gdLst>
                <a:gd name="connsiteX0" fmla="*/ 0 w 1293573"/>
                <a:gd name="connsiteY0" fmla="*/ 0 h 2807973"/>
                <a:gd name="connsiteX1" fmla="*/ 1742947 w 1293573"/>
                <a:gd name="connsiteY1" fmla="*/ 751582 h 2807973"/>
                <a:gd name="connsiteX2" fmla="*/ 1518260 w 1293573"/>
                <a:gd name="connsiteY2" fmla="*/ 1503164 h 2807973"/>
                <a:gd name="connsiteX3" fmla="*/ 1293573 w 1293573"/>
                <a:gd name="connsiteY3" fmla="*/ 2807973 h 2807973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56892"/>
                <a:gd name="connsiteY0" fmla="*/ 12245 h 2951836"/>
                <a:gd name="connsiteX1" fmla="*/ 369538 w 1656892"/>
                <a:gd name="connsiteY1" fmla="*/ 83321 h 2951836"/>
                <a:gd name="connsiteX2" fmla="*/ 1604402 w 1656892"/>
                <a:gd name="connsiteY2" fmla="*/ 895445 h 2951836"/>
                <a:gd name="connsiteX3" fmla="*/ 1379715 w 1656892"/>
                <a:gd name="connsiteY3" fmla="*/ 1647027 h 2951836"/>
                <a:gd name="connsiteX4" fmla="*/ 1155028 w 1656892"/>
                <a:gd name="connsiteY4" fmla="*/ 2951836 h 2951836"/>
                <a:gd name="connsiteX0" fmla="*/ 0 w 1845701"/>
                <a:gd name="connsiteY0" fmla="*/ 12245 h 2951836"/>
                <a:gd name="connsiteX1" fmla="*/ 369538 w 1845701"/>
                <a:gd name="connsiteY1" fmla="*/ 83321 h 2951836"/>
                <a:gd name="connsiteX2" fmla="*/ 1810658 w 1845701"/>
                <a:gd name="connsiteY2" fmla="*/ 964197 h 2951836"/>
                <a:gd name="connsiteX3" fmla="*/ 1379715 w 1845701"/>
                <a:gd name="connsiteY3" fmla="*/ 1647027 h 2951836"/>
                <a:gd name="connsiteX4" fmla="*/ 1155028 w 1845701"/>
                <a:gd name="connsiteY4" fmla="*/ 2951836 h 2951836"/>
                <a:gd name="connsiteX0" fmla="*/ 0 w 1869156"/>
                <a:gd name="connsiteY0" fmla="*/ 12245 h 2951836"/>
                <a:gd name="connsiteX1" fmla="*/ 369538 w 1869156"/>
                <a:gd name="connsiteY1" fmla="*/ 83321 h 2951836"/>
                <a:gd name="connsiteX2" fmla="*/ 1810658 w 1869156"/>
                <a:gd name="connsiteY2" fmla="*/ 964197 h 2951836"/>
                <a:gd name="connsiteX3" fmla="*/ 1544722 w 1869156"/>
                <a:gd name="connsiteY3" fmla="*/ 1791409 h 2951836"/>
                <a:gd name="connsiteX4" fmla="*/ 1155028 w 1869156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931568"/>
                <a:gd name="connsiteY0" fmla="*/ 12245 h 2931213"/>
                <a:gd name="connsiteX1" fmla="*/ 369538 w 1931568"/>
                <a:gd name="connsiteY1" fmla="*/ 83321 h 2931213"/>
                <a:gd name="connsiteX2" fmla="*/ 1810658 w 1931568"/>
                <a:gd name="connsiteY2" fmla="*/ 964197 h 2931213"/>
                <a:gd name="connsiteX3" fmla="*/ 1764728 w 1931568"/>
                <a:gd name="connsiteY3" fmla="*/ 1255144 h 2931213"/>
                <a:gd name="connsiteX4" fmla="*/ 1017527 w 1931568"/>
                <a:gd name="connsiteY4" fmla="*/ 2931213 h 2931213"/>
                <a:gd name="connsiteX0" fmla="*/ 0 w 1955450"/>
                <a:gd name="connsiteY0" fmla="*/ 12245 h 2931213"/>
                <a:gd name="connsiteX1" fmla="*/ 369538 w 1955450"/>
                <a:gd name="connsiteY1" fmla="*/ 83321 h 2931213"/>
                <a:gd name="connsiteX2" fmla="*/ 1810658 w 1955450"/>
                <a:gd name="connsiteY2" fmla="*/ 964197 h 2931213"/>
                <a:gd name="connsiteX3" fmla="*/ 1819733 w 1955450"/>
                <a:gd name="connsiteY3" fmla="*/ 1255147 h 2931213"/>
                <a:gd name="connsiteX4" fmla="*/ 1017527 w 1955450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876652"/>
                <a:gd name="connsiteY0" fmla="*/ 0 h 3028971"/>
                <a:gd name="connsiteX1" fmla="*/ 328287 w 1876652"/>
                <a:gd name="connsiteY1" fmla="*/ 181079 h 3028971"/>
                <a:gd name="connsiteX2" fmla="*/ 1728157 w 1876652"/>
                <a:gd name="connsiteY2" fmla="*/ 945079 h 3028971"/>
                <a:gd name="connsiteX3" fmla="*/ 1778482 w 1876652"/>
                <a:gd name="connsiteY3" fmla="*/ 1352905 h 3028971"/>
                <a:gd name="connsiteX4" fmla="*/ 976276 w 1876652"/>
                <a:gd name="connsiteY4" fmla="*/ 3028971 h 3028971"/>
                <a:gd name="connsiteX0" fmla="*/ 0 w 1876649"/>
                <a:gd name="connsiteY0" fmla="*/ 0 h 2980842"/>
                <a:gd name="connsiteX1" fmla="*/ 328284 w 1876649"/>
                <a:gd name="connsiteY1" fmla="*/ 132950 h 2980842"/>
                <a:gd name="connsiteX2" fmla="*/ 1728154 w 1876649"/>
                <a:gd name="connsiteY2" fmla="*/ 896950 h 2980842"/>
                <a:gd name="connsiteX3" fmla="*/ 1778479 w 1876649"/>
                <a:gd name="connsiteY3" fmla="*/ 1304776 h 2980842"/>
                <a:gd name="connsiteX4" fmla="*/ 976273 w 1876649"/>
                <a:gd name="connsiteY4" fmla="*/ 2980842 h 2980842"/>
                <a:gd name="connsiteX0" fmla="*/ 0 w 1876649"/>
                <a:gd name="connsiteY0" fmla="*/ 0 h 2903205"/>
                <a:gd name="connsiteX1" fmla="*/ 328284 w 1876649"/>
                <a:gd name="connsiteY1" fmla="*/ 132950 h 2903205"/>
                <a:gd name="connsiteX2" fmla="*/ 1728154 w 1876649"/>
                <a:gd name="connsiteY2" fmla="*/ 896950 h 2903205"/>
                <a:gd name="connsiteX3" fmla="*/ 1778479 w 1876649"/>
                <a:gd name="connsiteY3" fmla="*/ 1304776 h 2903205"/>
                <a:gd name="connsiteX4" fmla="*/ 907521 w 1876649"/>
                <a:gd name="connsiteY4" fmla="*/ 2903205 h 2903205"/>
                <a:gd name="connsiteX0" fmla="*/ 0 w 1876649"/>
                <a:gd name="connsiteY0" fmla="*/ 0 h 2903205"/>
                <a:gd name="connsiteX1" fmla="*/ 328284 w 1876649"/>
                <a:gd name="connsiteY1" fmla="*/ 132950 h 2903205"/>
                <a:gd name="connsiteX2" fmla="*/ 1728154 w 1876649"/>
                <a:gd name="connsiteY2" fmla="*/ 896950 h 2903205"/>
                <a:gd name="connsiteX3" fmla="*/ 1778479 w 1876649"/>
                <a:gd name="connsiteY3" fmla="*/ 1304776 h 2903205"/>
                <a:gd name="connsiteX4" fmla="*/ 907521 w 1876649"/>
                <a:gd name="connsiteY4" fmla="*/ 2903205 h 2903205"/>
                <a:gd name="connsiteX0" fmla="*/ 0 w 1813953"/>
                <a:gd name="connsiteY0" fmla="*/ 0 h 2903205"/>
                <a:gd name="connsiteX1" fmla="*/ 328284 w 1813953"/>
                <a:gd name="connsiteY1" fmla="*/ 132950 h 2903205"/>
                <a:gd name="connsiteX2" fmla="*/ 1728154 w 1813953"/>
                <a:gd name="connsiteY2" fmla="*/ 896950 h 2903205"/>
                <a:gd name="connsiteX3" fmla="*/ 1613476 w 1813953"/>
                <a:gd name="connsiteY3" fmla="*/ 1608271 h 2903205"/>
                <a:gd name="connsiteX4" fmla="*/ 907521 w 1813953"/>
                <a:gd name="connsiteY4" fmla="*/ 2903205 h 2903205"/>
                <a:gd name="connsiteX0" fmla="*/ 0 w 1693580"/>
                <a:gd name="connsiteY0" fmla="*/ 0 h 2903205"/>
                <a:gd name="connsiteX1" fmla="*/ 328284 w 1693580"/>
                <a:gd name="connsiteY1" fmla="*/ 132950 h 2903205"/>
                <a:gd name="connsiteX2" fmla="*/ 1549401 w 1693580"/>
                <a:gd name="connsiteY2" fmla="*/ 1165154 h 2903205"/>
                <a:gd name="connsiteX3" fmla="*/ 1613476 w 1693580"/>
                <a:gd name="connsiteY3" fmla="*/ 1608271 h 2903205"/>
                <a:gd name="connsiteX4" fmla="*/ 907521 w 1693580"/>
                <a:gd name="connsiteY4" fmla="*/ 2903205 h 2903205"/>
                <a:gd name="connsiteX0" fmla="*/ 0 w 1694442"/>
                <a:gd name="connsiteY0" fmla="*/ 0 h 2903205"/>
                <a:gd name="connsiteX1" fmla="*/ 314534 w 1694442"/>
                <a:gd name="connsiteY1" fmla="*/ 252935 h 2903205"/>
                <a:gd name="connsiteX2" fmla="*/ 1549401 w 1694442"/>
                <a:gd name="connsiteY2" fmla="*/ 1165154 h 2903205"/>
                <a:gd name="connsiteX3" fmla="*/ 1613476 w 1694442"/>
                <a:gd name="connsiteY3" fmla="*/ 1608271 h 2903205"/>
                <a:gd name="connsiteX4" fmla="*/ 907521 w 1694442"/>
                <a:gd name="connsiteY4" fmla="*/ 2903205 h 2903205"/>
                <a:gd name="connsiteX0" fmla="*/ 0 w 1845696"/>
                <a:gd name="connsiteY0" fmla="*/ 0 h 2910263"/>
                <a:gd name="connsiteX1" fmla="*/ 465788 w 1845696"/>
                <a:gd name="connsiteY1" fmla="*/ 259993 h 2910263"/>
                <a:gd name="connsiteX2" fmla="*/ 1700655 w 1845696"/>
                <a:gd name="connsiteY2" fmla="*/ 1172212 h 2910263"/>
                <a:gd name="connsiteX3" fmla="*/ 1764730 w 1845696"/>
                <a:gd name="connsiteY3" fmla="*/ 1615329 h 2910263"/>
                <a:gd name="connsiteX4" fmla="*/ 1058775 w 1845696"/>
                <a:gd name="connsiteY4" fmla="*/ 2910263 h 2910263"/>
                <a:gd name="connsiteX0" fmla="*/ 0 w 1831942"/>
                <a:gd name="connsiteY0" fmla="*/ 0 h 2973782"/>
                <a:gd name="connsiteX1" fmla="*/ 452034 w 1831942"/>
                <a:gd name="connsiteY1" fmla="*/ 323512 h 2973782"/>
                <a:gd name="connsiteX2" fmla="*/ 1686901 w 1831942"/>
                <a:gd name="connsiteY2" fmla="*/ 1235731 h 2973782"/>
                <a:gd name="connsiteX3" fmla="*/ 1750976 w 1831942"/>
                <a:gd name="connsiteY3" fmla="*/ 1678848 h 2973782"/>
                <a:gd name="connsiteX4" fmla="*/ 1045021 w 1831942"/>
                <a:gd name="connsiteY4" fmla="*/ 2973782 h 2973782"/>
                <a:gd name="connsiteX0" fmla="*/ 0 w 1789657"/>
                <a:gd name="connsiteY0" fmla="*/ 0 h 2973782"/>
                <a:gd name="connsiteX1" fmla="*/ 452034 w 1789657"/>
                <a:gd name="connsiteY1" fmla="*/ 323512 h 2973782"/>
                <a:gd name="connsiteX2" fmla="*/ 1686901 w 1789657"/>
                <a:gd name="connsiteY2" fmla="*/ 1235731 h 2973782"/>
                <a:gd name="connsiteX3" fmla="*/ 1750976 w 1789657"/>
                <a:gd name="connsiteY3" fmla="*/ 1678848 h 2973782"/>
                <a:gd name="connsiteX4" fmla="*/ 1045021 w 1789657"/>
                <a:gd name="connsiteY4" fmla="*/ 2973782 h 2973782"/>
                <a:gd name="connsiteX0" fmla="*/ 0 w 1831942"/>
                <a:gd name="connsiteY0" fmla="*/ 0 h 2973782"/>
                <a:gd name="connsiteX1" fmla="*/ 452034 w 1831942"/>
                <a:gd name="connsiteY1" fmla="*/ 323512 h 2973782"/>
                <a:gd name="connsiteX2" fmla="*/ 1686901 w 1831942"/>
                <a:gd name="connsiteY2" fmla="*/ 1235731 h 2973782"/>
                <a:gd name="connsiteX3" fmla="*/ 1750976 w 1831942"/>
                <a:gd name="connsiteY3" fmla="*/ 1650616 h 2973782"/>
                <a:gd name="connsiteX4" fmla="*/ 1045021 w 1831942"/>
                <a:gd name="connsiteY4" fmla="*/ 2973782 h 2973782"/>
                <a:gd name="connsiteX0" fmla="*/ 0 w 1808080"/>
                <a:gd name="connsiteY0" fmla="*/ 0 h 2973782"/>
                <a:gd name="connsiteX1" fmla="*/ 452034 w 1808080"/>
                <a:gd name="connsiteY1" fmla="*/ 323512 h 2973782"/>
                <a:gd name="connsiteX2" fmla="*/ 1686901 w 1808080"/>
                <a:gd name="connsiteY2" fmla="*/ 1235731 h 2973782"/>
                <a:gd name="connsiteX3" fmla="*/ 1750976 w 1808080"/>
                <a:gd name="connsiteY3" fmla="*/ 1650616 h 2973782"/>
                <a:gd name="connsiteX4" fmla="*/ 1045021 w 1808080"/>
                <a:gd name="connsiteY4" fmla="*/ 2973782 h 2973782"/>
                <a:gd name="connsiteX0" fmla="*/ 0 w 1775286"/>
                <a:gd name="connsiteY0" fmla="*/ 0 h 2973782"/>
                <a:gd name="connsiteX1" fmla="*/ 452034 w 1775286"/>
                <a:gd name="connsiteY1" fmla="*/ 323512 h 2973782"/>
                <a:gd name="connsiteX2" fmla="*/ 1686901 w 1775286"/>
                <a:gd name="connsiteY2" fmla="*/ 1235731 h 2973782"/>
                <a:gd name="connsiteX3" fmla="*/ 1750976 w 1775286"/>
                <a:gd name="connsiteY3" fmla="*/ 1650616 h 2973782"/>
                <a:gd name="connsiteX4" fmla="*/ 1045021 w 1775286"/>
                <a:gd name="connsiteY4" fmla="*/ 2973782 h 2973782"/>
                <a:gd name="connsiteX0" fmla="*/ 0 w 1775285"/>
                <a:gd name="connsiteY0" fmla="*/ 0 h 2973782"/>
                <a:gd name="connsiteX1" fmla="*/ 452034 w 1775285"/>
                <a:gd name="connsiteY1" fmla="*/ 323512 h 2973782"/>
                <a:gd name="connsiteX2" fmla="*/ 1686901 w 1775285"/>
                <a:gd name="connsiteY2" fmla="*/ 1235731 h 2973782"/>
                <a:gd name="connsiteX3" fmla="*/ 1750976 w 1775285"/>
                <a:gd name="connsiteY3" fmla="*/ 1650616 h 2973782"/>
                <a:gd name="connsiteX4" fmla="*/ 1045021 w 1775285"/>
                <a:gd name="connsiteY4" fmla="*/ 2973782 h 297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285" h="2973782" fill="none">
                  <a:moveTo>
                    <a:pt x="0" y="0"/>
                  </a:moveTo>
                  <a:cubicBezTo>
                    <a:pt x="40964" y="21013"/>
                    <a:pt x="184634" y="176312"/>
                    <a:pt x="452034" y="323512"/>
                  </a:cubicBezTo>
                  <a:cubicBezTo>
                    <a:pt x="719434" y="470712"/>
                    <a:pt x="1552914" y="972200"/>
                    <a:pt x="1686901" y="1235731"/>
                  </a:cubicBezTo>
                  <a:cubicBezTo>
                    <a:pt x="1820888" y="1499262"/>
                    <a:pt x="1767070" y="1395326"/>
                    <a:pt x="1750976" y="1650616"/>
                  </a:cubicBezTo>
                  <a:cubicBezTo>
                    <a:pt x="1652390" y="1829377"/>
                    <a:pt x="1306281" y="2493444"/>
                    <a:pt x="1045021" y="2973782"/>
                  </a:cubicBezTo>
                </a:path>
              </a:pathLst>
            </a:custGeom>
            <a:solidFill>
              <a:srgbClr val="FF8517">
                <a:alpha val="5000"/>
              </a:srgbClr>
            </a:solidFill>
            <a:ln w="108000">
              <a:solidFill>
                <a:srgbClr val="FF851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de-DE">
                <a:solidFill>
                  <a:srgbClr val="FF8517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1410289-F379-EAC8-2CE8-BA1D48873D2C}"/>
              </a:ext>
            </a:extLst>
          </p:cNvPr>
          <p:cNvSpPr txBox="1"/>
          <p:nvPr/>
        </p:nvSpPr>
        <p:spPr>
          <a:xfrm>
            <a:off x="3093835" y="2361041"/>
            <a:ext cx="2681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/>
              <a:t>Map of </a:t>
            </a:r>
            <a:r>
              <a:rPr lang="nl-NL" sz="2400" dirty="0" err="1"/>
              <a:t>vendor</a:t>
            </a:r>
            <a:r>
              <a:rPr lang="nl-NL" sz="2400" dirty="0"/>
              <a:t> A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814ECF-0A97-889D-9DC0-E91995C35C4A}"/>
              </a:ext>
            </a:extLst>
          </p:cNvPr>
          <p:cNvSpPr txBox="1"/>
          <p:nvPr/>
        </p:nvSpPr>
        <p:spPr>
          <a:xfrm>
            <a:off x="8329585" y="2361041"/>
            <a:ext cx="2681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/>
              <a:t>Map of </a:t>
            </a:r>
            <a:r>
              <a:rPr lang="nl-NL" sz="2400" dirty="0" err="1"/>
              <a:t>vendor</a:t>
            </a:r>
            <a:r>
              <a:rPr lang="nl-NL" sz="2400" dirty="0"/>
              <a:t> B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2356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C14202-04B7-2B79-5246-AEDA0B8FC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90" y="1179381"/>
            <a:ext cx="11028620" cy="44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4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04F17A-96E8-C9A3-4261-A6990D8BC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667" y="0"/>
            <a:ext cx="8446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9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D0A612-98F3-7299-368F-29B195D7C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618" y="0"/>
            <a:ext cx="8616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3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949AF-8C52-5B23-10F5-368FA66DD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490A779-8E06-CB6F-DA2F-531DB675571E}"/>
              </a:ext>
            </a:extLst>
          </p:cNvPr>
          <p:cNvGrpSpPr>
            <a:grpSpLocks noChangeAspect="1"/>
          </p:cNvGrpSpPr>
          <p:nvPr/>
        </p:nvGrpSpPr>
        <p:grpSpPr>
          <a:xfrm>
            <a:off x="1872667" y="0"/>
            <a:ext cx="8446666" cy="6858000"/>
            <a:chOff x="1872667" y="0"/>
            <a:chExt cx="8446666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95BE140-FFF1-781F-904F-6B901B44B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2667" y="0"/>
              <a:ext cx="8446666" cy="6858000"/>
            </a:xfrm>
            <a:prstGeom prst="rect">
              <a:avLst/>
            </a:prstGeom>
          </p:spPr>
        </p:pic>
        <p:sp>
          <p:nvSpPr>
            <p:cNvPr id="2" name="Koppling: böjd 7">
              <a:extLst>
                <a:ext uri="{FF2B5EF4-FFF2-40B4-BE49-F238E27FC236}">
                  <a16:creationId xmlns:a16="http://schemas.microsoft.com/office/drawing/2014/main" id="{B41F382D-3C94-4E1A-4A95-6BBFD394CF1C}"/>
                </a:ext>
              </a:extLst>
            </p:cNvPr>
            <p:cNvSpPr/>
            <p:nvPr/>
          </p:nvSpPr>
          <p:spPr>
            <a:xfrm rot="5400000" flipV="1">
              <a:off x="6526089" y="3029836"/>
              <a:ext cx="1775285" cy="2896775"/>
            </a:xfrm>
            <a:custGeom>
              <a:avLst/>
              <a:gdLst>
                <a:gd name="connsiteX0" fmla="*/ 0 w 1293573"/>
                <a:gd name="connsiteY0" fmla="*/ 0 h 2807973"/>
                <a:gd name="connsiteX1" fmla="*/ 1742947 w 1293573"/>
                <a:gd name="connsiteY1" fmla="*/ 751582 h 2807973"/>
                <a:gd name="connsiteX2" fmla="*/ 1518260 w 1293573"/>
                <a:gd name="connsiteY2" fmla="*/ 1503164 h 2807973"/>
                <a:gd name="connsiteX3" fmla="*/ 1293573 w 1293573"/>
                <a:gd name="connsiteY3" fmla="*/ 2807973 h 2807973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56892"/>
                <a:gd name="connsiteY0" fmla="*/ 12245 h 2951836"/>
                <a:gd name="connsiteX1" fmla="*/ 369538 w 1656892"/>
                <a:gd name="connsiteY1" fmla="*/ 83321 h 2951836"/>
                <a:gd name="connsiteX2" fmla="*/ 1604402 w 1656892"/>
                <a:gd name="connsiteY2" fmla="*/ 895445 h 2951836"/>
                <a:gd name="connsiteX3" fmla="*/ 1379715 w 1656892"/>
                <a:gd name="connsiteY3" fmla="*/ 1647027 h 2951836"/>
                <a:gd name="connsiteX4" fmla="*/ 1155028 w 1656892"/>
                <a:gd name="connsiteY4" fmla="*/ 2951836 h 2951836"/>
                <a:gd name="connsiteX0" fmla="*/ 0 w 1845701"/>
                <a:gd name="connsiteY0" fmla="*/ 12245 h 2951836"/>
                <a:gd name="connsiteX1" fmla="*/ 369538 w 1845701"/>
                <a:gd name="connsiteY1" fmla="*/ 83321 h 2951836"/>
                <a:gd name="connsiteX2" fmla="*/ 1810658 w 1845701"/>
                <a:gd name="connsiteY2" fmla="*/ 964197 h 2951836"/>
                <a:gd name="connsiteX3" fmla="*/ 1379715 w 1845701"/>
                <a:gd name="connsiteY3" fmla="*/ 1647027 h 2951836"/>
                <a:gd name="connsiteX4" fmla="*/ 1155028 w 1845701"/>
                <a:gd name="connsiteY4" fmla="*/ 2951836 h 2951836"/>
                <a:gd name="connsiteX0" fmla="*/ 0 w 1869156"/>
                <a:gd name="connsiteY0" fmla="*/ 12245 h 2951836"/>
                <a:gd name="connsiteX1" fmla="*/ 369538 w 1869156"/>
                <a:gd name="connsiteY1" fmla="*/ 83321 h 2951836"/>
                <a:gd name="connsiteX2" fmla="*/ 1810658 w 1869156"/>
                <a:gd name="connsiteY2" fmla="*/ 964197 h 2951836"/>
                <a:gd name="connsiteX3" fmla="*/ 1544722 w 1869156"/>
                <a:gd name="connsiteY3" fmla="*/ 1791409 h 2951836"/>
                <a:gd name="connsiteX4" fmla="*/ 1155028 w 1869156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931568"/>
                <a:gd name="connsiteY0" fmla="*/ 12245 h 2931213"/>
                <a:gd name="connsiteX1" fmla="*/ 369538 w 1931568"/>
                <a:gd name="connsiteY1" fmla="*/ 83321 h 2931213"/>
                <a:gd name="connsiteX2" fmla="*/ 1810658 w 1931568"/>
                <a:gd name="connsiteY2" fmla="*/ 964197 h 2931213"/>
                <a:gd name="connsiteX3" fmla="*/ 1764728 w 1931568"/>
                <a:gd name="connsiteY3" fmla="*/ 1255144 h 2931213"/>
                <a:gd name="connsiteX4" fmla="*/ 1017527 w 1931568"/>
                <a:gd name="connsiteY4" fmla="*/ 2931213 h 2931213"/>
                <a:gd name="connsiteX0" fmla="*/ 0 w 1955450"/>
                <a:gd name="connsiteY0" fmla="*/ 12245 h 2931213"/>
                <a:gd name="connsiteX1" fmla="*/ 369538 w 1955450"/>
                <a:gd name="connsiteY1" fmla="*/ 83321 h 2931213"/>
                <a:gd name="connsiteX2" fmla="*/ 1810658 w 1955450"/>
                <a:gd name="connsiteY2" fmla="*/ 964197 h 2931213"/>
                <a:gd name="connsiteX3" fmla="*/ 1819733 w 1955450"/>
                <a:gd name="connsiteY3" fmla="*/ 1255147 h 2931213"/>
                <a:gd name="connsiteX4" fmla="*/ 1017527 w 1955450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876652"/>
                <a:gd name="connsiteY0" fmla="*/ 0 h 3028971"/>
                <a:gd name="connsiteX1" fmla="*/ 328287 w 1876652"/>
                <a:gd name="connsiteY1" fmla="*/ 181079 h 3028971"/>
                <a:gd name="connsiteX2" fmla="*/ 1728157 w 1876652"/>
                <a:gd name="connsiteY2" fmla="*/ 945079 h 3028971"/>
                <a:gd name="connsiteX3" fmla="*/ 1778482 w 1876652"/>
                <a:gd name="connsiteY3" fmla="*/ 1352905 h 3028971"/>
                <a:gd name="connsiteX4" fmla="*/ 976276 w 1876652"/>
                <a:gd name="connsiteY4" fmla="*/ 3028971 h 3028971"/>
                <a:gd name="connsiteX0" fmla="*/ 0 w 1876649"/>
                <a:gd name="connsiteY0" fmla="*/ 0 h 2980842"/>
                <a:gd name="connsiteX1" fmla="*/ 328284 w 1876649"/>
                <a:gd name="connsiteY1" fmla="*/ 132950 h 2980842"/>
                <a:gd name="connsiteX2" fmla="*/ 1728154 w 1876649"/>
                <a:gd name="connsiteY2" fmla="*/ 896950 h 2980842"/>
                <a:gd name="connsiteX3" fmla="*/ 1778479 w 1876649"/>
                <a:gd name="connsiteY3" fmla="*/ 1304776 h 2980842"/>
                <a:gd name="connsiteX4" fmla="*/ 976273 w 1876649"/>
                <a:gd name="connsiteY4" fmla="*/ 2980842 h 2980842"/>
                <a:gd name="connsiteX0" fmla="*/ 0 w 1876649"/>
                <a:gd name="connsiteY0" fmla="*/ 0 h 2903205"/>
                <a:gd name="connsiteX1" fmla="*/ 328284 w 1876649"/>
                <a:gd name="connsiteY1" fmla="*/ 132950 h 2903205"/>
                <a:gd name="connsiteX2" fmla="*/ 1728154 w 1876649"/>
                <a:gd name="connsiteY2" fmla="*/ 896950 h 2903205"/>
                <a:gd name="connsiteX3" fmla="*/ 1778479 w 1876649"/>
                <a:gd name="connsiteY3" fmla="*/ 1304776 h 2903205"/>
                <a:gd name="connsiteX4" fmla="*/ 907521 w 1876649"/>
                <a:gd name="connsiteY4" fmla="*/ 2903205 h 2903205"/>
                <a:gd name="connsiteX0" fmla="*/ 0 w 1876649"/>
                <a:gd name="connsiteY0" fmla="*/ 0 h 2903205"/>
                <a:gd name="connsiteX1" fmla="*/ 328284 w 1876649"/>
                <a:gd name="connsiteY1" fmla="*/ 132950 h 2903205"/>
                <a:gd name="connsiteX2" fmla="*/ 1728154 w 1876649"/>
                <a:gd name="connsiteY2" fmla="*/ 896950 h 2903205"/>
                <a:gd name="connsiteX3" fmla="*/ 1778479 w 1876649"/>
                <a:gd name="connsiteY3" fmla="*/ 1304776 h 2903205"/>
                <a:gd name="connsiteX4" fmla="*/ 907521 w 1876649"/>
                <a:gd name="connsiteY4" fmla="*/ 2903205 h 2903205"/>
                <a:gd name="connsiteX0" fmla="*/ 0 w 1813953"/>
                <a:gd name="connsiteY0" fmla="*/ 0 h 2903205"/>
                <a:gd name="connsiteX1" fmla="*/ 328284 w 1813953"/>
                <a:gd name="connsiteY1" fmla="*/ 132950 h 2903205"/>
                <a:gd name="connsiteX2" fmla="*/ 1728154 w 1813953"/>
                <a:gd name="connsiteY2" fmla="*/ 896950 h 2903205"/>
                <a:gd name="connsiteX3" fmla="*/ 1613476 w 1813953"/>
                <a:gd name="connsiteY3" fmla="*/ 1608271 h 2903205"/>
                <a:gd name="connsiteX4" fmla="*/ 907521 w 1813953"/>
                <a:gd name="connsiteY4" fmla="*/ 2903205 h 2903205"/>
                <a:gd name="connsiteX0" fmla="*/ 0 w 1693580"/>
                <a:gd name="connsiteY0" fmla="*/ 0 h 2903205"/>
                <a:gd name="connsiteX1" fmla="*/ 328284 w 1693580"/>
                <a:gd name="connsiteY1" fmla="*/ 132950 h 2903205"/>
                <a:gd name="connsiteX2" fmla="*/ 1549401 w 1693580"/>
                <a:gd name="connsiteY2" fmla="*/ 1165154 h 2903205"/>
                <a:gd name="connsiteX3" fmla="*/ 1613476 w 1693580"/>
                <a:gd name="connsiteY3" fmla="*/ 1608271 h 2903205"/>
                <a:gd name="connsiteX4" fmla="*/ 907521 w 1693580"/>
                <a:gd name="connsiteY4" fmla="*/ 2903205 h 2903205"/>
                <a:gd name="connsiteX0" fmla="*/ 0 w 1694442"/>
                <a:gd name="connsiteY0" fmla="*/ 0 h 2903205"/>
                <a:gd name="connsiteX1" fmla="*/ 314534 w 1694442"/>
                <a:gd name="connsiteY1" fmla="*/ 252935 h 2903205"/>
                <a:gd name="connsiteX2" fmla="*/ 1549401 w 1694442"/>
                <a:gd name="connsiteY2" fmla="*/ 1165154 h 2903205"/>
                <a:gd name="connsiteX3" fmla="*/ 1613476 w 1694442"/>
                <a:gd name="connsiteY3" fmla="*/ 1608271 h 2903205"/>
                <a:gd name="connsiteX4" fmla="*/ 907521 w 1694442"/>
                <a:gd name="connsiteY4" fmla="*/ 2903205 h 2903205"/>
                <a:gd name="connsiteX0" fmla="*/ 0 w 1845696"/>
                <a:gd name="connsiteY0" fmla="*/ 0 h 2910263"/>
                <a:gd name="connsiteX1" fmla="*/ 465788 w 1845696"/>
                <a:gd name="connsiteY1" fmla="*/ 259993 h 2910263"/>
                <a:gd name="connsiteX2" fmla="*/ 1700655 w 1845696"/>
                <a:gd name="connsiteY2" fmla="*/ 1172212 h 2910263"/>
                <a:gd name="connsiteX3" fmla="*/ 1764730 w 1845696"/>
                <a:gd name="connsiteY3" fmla="*/ 1615329 h 2910263"/>
                <a:gd name="connsiteX4" fmla="*/ 1058775 w 1845696"/>
                <a:gd name="connsiteY4" fmla="*/ 2910263 h 2910263"/>
                <a:gd name="connsiteX0" fmla="*/ 0 w 1831942"/>
                <a:gd name="connsiteY0" fmla="*/ 0 h 2973782"/>
                <a:gd name="connsiteX1" fmla="*/ 452034 w 1831942"/>
                <a:gd name="connsiteY1" fmla="*/ 323512 h 2973782"/>
                <a:gd name="connsiteX2" fmla="*/ 1686901 w 1831942"/>
                <a:gd name="connsiteY2" fmla="*/ 1235731 h 2973782"/>
                <a:gd name="connsiteX3" fmla="*/ 1750976 w 1831942"/>
                <a:gd name="connsiteY3" fmla="*/ 1678848 h 2973782"/>
                <a:gd name="connsiteX4" fmla="*/ 1045021 w 1831942"/>
                <a:gd name="connsiteY4" fmla="*/ 2973782 h 2973782"/>
                <a:gd name="connsiteX0" fmla="*/ 0 w 1789657"/>
                <a:gd name="connsiteY0" fmla="*/ 0 h 2973782"/>
                <a:gd name="connsiteX1" fmla="*/ 452034 w 1789657"/>
                <a:gd name="connsiteY1" fmla="*/ 323512 h 2973782"/>
                <a:gd name="connsiteX2" fmla="*/ 1686901 w 1789657"/>
                <a:gd name="connsiteY2" fmla="*/ 1235731 h 2973782"/>
                <a:gd name="connsiteX3" fmla="*/ 1750976 w 1789657"/>
                <a:gd name="connsiteY3" fmla="*/ 1678848 h 2973782"/>
                <a:gd name="connsiteX4" fmla="*/ 1045021 w 1789657"/>
                <a:gd name="connsiteY4" fmla="*/ 2973782 h 2973782"/>
                <a:gd name="connsiteX0" fmla="*/ 0 w 1831942"/>
                <a:gd name="connsiteY0" fmla="*/ 0 h 2973782"/>
                <a:gd name="connsiteX1" fmla="*/ 452034 w 1831942"/>
                <a:gd name="connsiteY1" fmla="*/ 323512 h 2973782"/>
                <a:gd name="connsiteX2" fmla="*/ 1686901 w 1831942"/>
                <a:gd name="connsiteY2" fmla="*/ 1235731 h 2973782"/>
                <a:gd name="connsiteX3" fmla="*/ 1750976 w 1831942"/>
                <a:gd name="connsiteY3" fmla="*/ 1650616 h 2973782"/>
                <a:gd name="connsiteX4" fmla="*/ 1045021 w 1831942"/>
                <a:gd name="connsiteY4" fmla="*/ 2973782 h 2973782"/>
                <a:gd name="connsiteX0" fmla="*/ 0 w 1808080"/>
                <a:gd name="connsiteY0" fmla="*/ 0 h 2973782"/>
                <a:gd name="connsiteX1" fmla="*/ 452034 w 1808080"/>
                <a:gd name="connsiteY1" fmla="*/ 323512 h 2973782"/>
                <a:gd name="connsiteX2" fmla="*/ 1686901 w 1808080"/>
                <a:gd name="connsiteY2" fmla="*/ 1235731 h 2973782"/>
                <a:gd name="connsiteX3" fmla="*/ 1750976 w 1808080"/>
                <a:gd name="connsiteY3" fmla="*/ 1650616 h 2973782"/>
                <a:gd name="connsiteX4" fmla="*/ 1045021 w 1808080"/>
                <a:gd name="connsiteY4" fmla="*/ 2973782 h 2973782"/>
                <a:gd name="connsiteX0" fmla="*/ 0 w 1775286"/>
                <a:gd name="connsiteY0" fmla="*/ 0 h 2973782"/>
                <a:gd name="connsiteX1" fmla="*/ 452034 w 1775286"/>
                <a:gd name="connsiteY1" fmla="*/ 323512 h 2973782"/>
                <a:gd name="connsiteX2" fmla="*/ 1686901 w 1775286"/>
                <a:gd name="connsiteY2" fmla="*/ 1235731 h 2973782"/>
                <a:gd name="connsiteX3" fmla="*/ 1750976 w 1775286"/>
                <a:gd name="connsiteY3" fmla="*/ 1650616 h 2973782"/>
                <a:gd name="connsiteX4" fmla="*/ 1045021 w 1775286"/>
                <a:gd name="connsiteY4" fmla="*/ 2973782 h 2973782"/>
                <a:gd name="connsiteX0" fmla="*/ 0 w 1775285"/>
                <a:gd name="connsiteY0" fmla="*/ 0 h 2973782"/>
                <a:gd name="connsiteX1" fmla="*/ 452034 w 1775285"/>
                <a:gd name="connsiteY1" fmla="*/ 323512 h 2973782"/>
                <a:gd name="connsiteX2" fmla="*/ 1686901 w 1775285"/>
                <a:gd name="connsiteY2" fmla="*/ 1235731 h 2973782"/>
                <a:gd name="connsiteX3" fmla="*/ 1750976 w 1775285"/>
                <a:gd name="connsiteY3" fmla="*/ 1650616 h 2973782"/>
                <a:gd name="connsiteX4" fmla="*/ 1045021 w 1775285"/>
                <a:gd name="connsiteY4" fmla="*/ 2973782 h 297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285" h="2973782" fill="none">
                  <a:moveTo>
                    <a:pt x="0" y="0"/>
                  </a:moveTo>
                  <a:cubicBezTo>
                    <a:pt x="40964" y="21013"/>
                    <a:pt x="184634" y="176312"/>
                    <a:pt x="452034" y="323512"/>
                  </a:cubicBezTo>
                  <a:cubicBezTo>
                    <a:pt x="719434" y="470712"/>
                    <a:pt x="1552914" y="972200"/>
                    <a:pt x="1686901" y="1235731"/>
                  </a:cubicBezTo>
                  <a:cubicBezTo>
                    <a:pt x="1820888" y="1499262"/>
                    <a:pt x="1767070" y="1395326"/>
                    <a:pt x="1750976" y="1650616"/>
                  </a:cubicBezTo>
                  <a:cubicBezTo>
                    <a:pt x="1652390" y="1829377"/>
                    <a:pt x="1306281" y="2493444"/>
                    <a:pt x="1045021" y="2973782"/>
                  </a:cubicBezTo>
                </a:path>
              </a:pathLst>
            </a:custGeom>
            <a:solidFill>
              <a:srgbClr val="FF8517">
                <a:alpha val="5000"/>
              </a:srgbClr>
            </a:solidFill>
            <a:ln w="108000">
              <a:solidFill>
                <a:srgbClr val="FF851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de-DE">
                <a:solidFill>
                  <a:srgbClr val="FF851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195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8DCCE-D2B5-3DE4-3F5F-4AB38B580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AA32040-12F6-0FEE-5A33-0AED01D1242A}"/>
              </a:ext>
            </a:extLst>
          </p:cNvPr>
          <p:cNvGrpSpPr/>
          <p:nvPr/>
        </p:nvGrpSpPr>
        <p:grpSpPr>
          <a:xfrm>
            <a:off x="1787618" y="0"/>
            <a:ext cx="8616764" cy="6858000"/>
            <a:chOff x="1787618" y="0"/>
            <a:chExt cx="8616764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6ADF869-2638-8505-DDCD-48DDF4CCE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7618" y="0"/>
              <a:ext cx="8616764" cy="6858000"/>
            </a:xfrm>
            <a:prstGeom prst="rect">
              <a:avLst/>
            </a:prstGeom>
          </p:spPr>
        </p:pic>
        <p:sp>
          <p:nvSpPr>
            <p:cNvPr id="8" name="Koppling: böjd 7">
              <a:extLst>
                <a:ext uri="{FF2B5EF4-FFF2-40B4-BE49-F238E27FC236}">
                  <a16:creationId xmlns:a16="http://schemas.microsoft.com/office/drawing/2014/main" id="{B41293B4-C8A3-4F31-90D8-7F02D79A31A0}"/>
                </a:ext>
              </a:extLst>
            </p:cNvPr>
            <p:cNvSpPr/>
            <p:nvPr/>
          </p:nvSpPr>
          <p:spPr>
            <a:xfrm rot="5400000" flipV="1">
              <a:off x="6403218" y="2698940"/>
              <a:ext cx="2481666" cy="3274913"/>
            </a:xfrm>
            <a:custGeom>
              <a:avLst/>
              <a:gdLst>
                <a:gd name="connsiteX0" fmla="*/ 0 w 1293573"/>
                <a:gd name="connsiteY0" fmla="*/ 0 h 2807973"/>
                <a:gd name="connsiteX1" fmla="*/ 1742947 w 1293573"/>
                <a:gd name="connsiteY1" fmla="*/ 751582 h 2807973"/>
                <a:gd name="connsiteX2" fmla="*/ 1518260 w 1293573"/>
                <a:gd name="connsiteY2" fmla="*/ 1503164 h 2807973"/>
                <a:gd name="connsiteX3" fmla="*/ 1293573 w 1293573"/>
                <a:gd name="connsiteY3" fmla="*/ 2807973 h 2807973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82177"/>
                <a:gd name="connsiteY0" fmla="*/ 0 h 2939591"/>
                <a:gd name="connsiteX1" fmla="*/ 1604402 w 1682177"/>
                <a:gd name="connsiteY1" fmla="*/ 883200 h 2939591"/>
                <a:gd name="connsiteX2" fmla="*/ 1379715 w 1682177"/>
                <a:gd name="connsiteY2" fmla="*/ 1634782 h 2939591"/>
                <a:gd name="connsiteX3" fmla="*/ 1155028 w 1682177"/>
                <a:gd name="connsiteY3" fmla="*/ 2939591 h 2939591"/>
                <a:gd name="connsiteX0" fmla="*/ 0 w 1656892"/>
                <a:gd name="connsiteY0" fmla="*/ 12245 h 2951836"/>
                <a:gd name="connsiteX1" fmla="*/ 369538 w 1656892"/>
                <a:gd name="connsiteY1" fmla="*/ 83321 h 2951836"/>
                <a:gd name="connsiteX2" fmla="*/ 1604402 w 1656892"/>
                <a:gd name="connsiteY2" fmla="*/ 895445 h 2951836"/>
                <a:gd name="connsiteX3" fmla="*/ 1379715 w 1656892"/>
                <a:gd name="connsiteY3" fmla="*/ 1647027 h 2951836"/>
                <a:gd name="connsiteX4" fmla="*/ 1155028 w 1656892"/>
                <a:gd name="connsiteY4" fmla="*/ 2951836 h 2951836"/>
                <a:gd name="connsiteX0" fmla="*/ 0 w 1845701"/>
                <a:gd name="connsiteY0" fmla="*/ 12245 h 2951836"/>
                <a:gd name="connsiteX1" fmla="*/ 369538 w 1845701"/>
                <a:gd name="connsiteY1" fmla="*/ 83321 h 2951836"/>
                <a:gd name="connsiteX2" fmla="*/ 1810658 w 1845701"/>
                <a:gd name="connsiteY2" fmla="*/ 964197 h 2951836"/>
                <a:gd name="connsiteX3" fmla="*/ 1379715 w 1845701"/>
                <a:gd name="connsiteY3" fmla="*/ 1647027 h 2951836"/>
                <a:gd name="connsiteX4" fmla="*/ 1155028 w 1845701"/>
                <a:gd name="connsiteY4" fmla="*/ 2951836 h 2951836"/>
                <a:gd name="connsiteX0" fmla="*/ 0 w 1869156"/>
                <a:gd name="connsiteY0" fmla="*/ 12245 h 2951836"/>
                <a:gd name="connsiteX1" fmla="*/ 369538 w 1869156"/>
                <a:gd name="connsiteY1" fmla="*/ 83321 h 2951836"/>
                <a:gd name="connsiteX2" fmla="*/ 1810658 w 1869156"/>
                <a:gd name="connsiteY2" fmla="*/ 964197 h 2951836"/>
                <a:gd name="connsiteX3" fmla="*/ 1544722 w 1869156"/>
                <a:gd name="connsiteY3" fmla="*/ 1791409 h 2951836"/>
                <a:gd name="connsiteX4" fmla="*/ 1155028 w 1869156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51836"/>
                <a:gd name="connsiteX1" fmla="*/ 369538 w 1870645"/>
                <a:gd name="connsiteY1" fmla="*/ 83321 h 2951836"/>
                <a:gd name="connsiteX2" fmla="*/ 1810658 w 1870645"/>
                <a:gd name="connsiteY2" fmla="*/ 964197 h 2951836"/>
                <a:gd name="connsiteX3" fmla="*/ 1544722 w 1870645"/>
                <a:gd name="connsiteY3" fmla="*/ 1791409 h 2951836"/>
                <a:gd name="connsiteX4" fmla="*/ 1155028 w 1870645"/>
                <a:gd name="connsiteY4" fmla="*/ 2951836 h 2951836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870645"/>
                <a:gd name="connsiteY0" fmla="*/ 12245 h 2931213"/>
                <a:gd name="connsiteX1" fmla="*/ 369538 w 1870645"/>
                <a:gd name="connsiteY1" fmla="*/ 83321 h 2931213"/>
                <a:gd name="connsiteX2" fmla="*/ 1810658 w 1870645"/>
                <a:gd name="connsiteY2" fmla="*/ 964197 h 2931213"/>
                <a:gd name="connsiteX3" fmla="*/ 1544722 w 1870645"/>
                <a:gd name="connsiteY3" fmla="*/ 1791409 h 2931213"/>
                <a:gd name="connsiteX4" fmla="*/ 1017527 w 1870645"/>
                <a:gd name="connsiteY4" fmla="*/ 2931213 h 2931213"/>
                <a:gd name="connsiteX0" fmla="*/ 0 w 1931568"/>
                <a:gd name="connsiteY0" fmla="*/ 12245 h 2931213"/>
                <a:gd name="connsiteX1" fmla="*/ 369538 w 1931568"/>
                <a:gd name="connsiteY1" fmla="*/ 83321 h 2931213"/>
                <a:gd name="connsiteX2" fmla="*/ 1810658 w 1931568"/>
                <a:gd name="connsiteY2" fmla="*/ 964197 h 2931213"/>
                <a:gd name="connsiteX3" fmla="*/ 1764728 w 1931568"/>
                <a:gd name="connsiteY3" fmla="*/ 1255144 h 2931213"/>
                <a:gd name="connsiteX4" fmla="*/ 1017527 w 1931568"/>
                <a:gd name="connsiteY4" fmla="*/ 2931213 h 2931213"/>
                <a:gd name="connsiteX0" fmla="*/ 0 w 1955450"/>
                <a:gd name="connsiteY0" fmla="*/ 12245 h 2931213"/>
                <a:gd name="connsiteX1" fmla="*/ 369538 w 1955450"/>
                <a:gd name="connsiteY1" fmla="*/ 83321 h 2931213"/>
                <a:gd name="connsiteX2" fmla="*/ 1810658 w 1955450"/>
                <a:gd name="connsiteY2" fmla="*/ 964197 h 2931213"/>
                <a:gd name="connsiteX3" fmla="*/ 1819733 w 1955450"/>
                <a:gd name="connsiteY3" fmla="*/ 1255147 h 2931213"/>
                <a:gd name="connsiteX4" fmla="*/ 1017527 w 1955450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42724"/>
                <a:gd name="connsiteY0" fmla="*/ 12245 h 2931213"/>
                <a:gd name="connsiteX1" fmla="*/ 369538 w 1942724"/>
                <a:gd name="connsiteY1" fmla="*/ 83321 h 2931213"/>
                <a:gd name="connsiteX2" fmla="*/ 1810658 w 1942724"/>
                <a:gd name="connsiteY2" fmla="*/ 964197 h 2931213"/>
                <a:gd name="connsiteX3" fmla="*/ 1819733 w 1942724"/>
                <a:gd name="connsiteY3" fmla="*/ 1255147 h 2931213"/>
                <a:gd name="connsiteX4" fmla="*/ 1017527 w 1942724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917903"/>
                <a:gd name="connsiteY0" fmla="*/ 12245 h 2931213"/>
                <a:gd name="connsiteX1" fmla="*/ 369538 w 1917903"/>
                <a:gd name="connsiteY1" fmla="*/ 83321 h 2931213"/>
                <a:gd name="connsiteX2" fmla="*/ 1769408 w 1917903"/>
                <a:gd name="connsiteY2" fmla="*/ 847321 h 2931213"/>
                <a:gd name="connsiteX3" fmla="*/ 1819733 w 1917903"/>
                <a:gd name="connsiteY3" fmla="*/ 1255147 h 2931213"/>
                <a:gd name="connsiteX4" fmla="*/ 1017527 w 1917903"/>
                <a:gd name="connsiteY4" fmla="*/ 2931213 h 2931213"/>
                <a:gd name="connsiteX0" fmla="*/ 0 w 1876652"/>
                <a:gd name="connsiteY0" fmla="*/ 0 h 3028971"/>
                <a:gd name="connsiteX1" fmla="*/ 328287 w 1876652"/>
                <a:gd name="connsiteY1" fmla="*/ 181079 h 3028971"/>
                <a:gd name="connsiteX2" fmla="*/ 1728157 w 1876652"/>
                <a:gd name="connsiteY2" fmla="*/ 945079 h 3028971"/>
                <a:gd name="connsiteX3" fmla="*/ 1778482 w 1876652"/>
                <a:gd name="connsiteY3" fmla="*/ 1352905 h 3028971"/>
                <a:gd name="connsiteX4" fmla="*/ 976276 w 1876652"/>
                <a:gd name="connsiteY4" fmla="*/ 3028971 h 3028971"/>
                <a:gd name="connsiteX0" fmla="*/ 0 w 1876649"/>
                <a:gd name="connsiteY0" fmla="*/ 0 h 2980842"/>
                <a:gd name="connsiteX1" fmla="*/ 328284 w 1876649"/>
                <a:gd name="connsiteY1" fmla="*/ 132950 h 2980842"/>
                <a:gd name="connsiteX2" fmla="*/ 1728154 w 1876649"/>
                <a:gd name="connsiteY2" fmla="*/ 896950 h 2980842"/>
                <a:gd name="connsiteX3" fmla="*/ 1778479 w 1876649"/>
                <a:gd name="connsiteY3" fmla="*/ 1304776 h 2980842"/>
                <a:gd name="connsiteX4" fmla="*/ 976273 w 1876649"/>
                <a:gd name="connsiteY4" fmla="*/ 2980842 h 2980842"/>
                <a:gd name="connsiteX0" fmla="*/ 0 w 2481666"/>
                <a:gd name="connsiteY0" fmla="*/ 0 h 3361971"/>
                <a:gd name="connsiteX1" fmla="*/ 933301 w 2481666"/>
                <a:gd name="connsiteY1" fmla="*/ 514079 h 3361971"/>
                <a:gd name="connsiteX2" fmla="*/ 2333171 w 2481666"/>
                <a:gd name="connsiteY2" fmla="*/ 1278079 h 3361971"/>
                <a:gd name="connsiteX3" fmla="*/ 2383496 w 2481666"/>
                <a:gd name="connsiteY3" fmla="*/ 1685905 h 3361971"/>
                <a:gd name="connsiteX4" fmla="*/ 1581290 w 2481666"/>
                <a:gd name="connsiteY4" fmla="*/ 3361971 h 3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1666" h="3361971" fill="none">
                  <a:moveTo>
                    <a:pt x="0" y="0"/>
                  </a:moveTo>
                  <a:cubicBezTo>
                    <a:pt x="40964" y="21013"/>
                    <a:pt x="665901" y="366879"/>
                    <a:pt x="933301" y="514079"/>
                  </a:cubicBezTo>
                  <a:cubicBezTo>
                    <a:pt x="1200701" y="661279"/>
                    <a:pt x="2091472" y="1130902"/>
                    <a:pt x="2333171" y="1278079"/>
                  </a:cubicBezTo>
                  <a:cubicBezTo>
                    <a:pt x="2574870" y="1425256"/>
                    <a:pt x="2468340" y="1465902"/>
                    <a:pt x="2383496" y="1685905"/>
                  </a:cubicBezTo>
                  <a:cubicBezTo>
                    <a:pt x="2284910" y="1864666"/>
                    <a:pt x="1815046" y="2874572"/>
                    <a:pt x="1581290" y="3361971"/>
                  </a:cubicBezTo>
                </a:path>
              </a:pathLst>
            </a:custGeom>
            <a:solidFill>
              <a:srgbClr val="FF8517">
                <a:alpha val="5000"/>
              </a:srgbClr>
            </a:solidFill>
            <a:ln w="108000">
              <a:solidFill>
                <a:srgbClr val="FF851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de-DE">
                <a:solidFill>
                  <a:srgbClr val="FF851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5419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39</Words>
  <Application>Microsoft Office PowerPoint</Application>
  <PresentationFormat>Widescreen</PresentationFormat>
  <Paragraphs>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Hendriks, A.J. (Teun)</dc:creator>
  <cp:lastModifiedBy>Hendriks, A.J. (Teun)</cp:lastModifiedBy>
  <cp:revision>5</cp:revision>
  <dcterms:created xsi:type="dcterms:W3CDTF">2025-08-05T18:51:06Z</dcterms:created>
  <dcterms:modified xsi:type="dcterms:W3CDTF">2025-08-06T08:40:54Z</dcterms:modified>
</cp:coreProperties>
</file>